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8" r:id="rId2"/>
    <p:sldId id="399" r:id="rId3"/>
    <p:sldId id="400" r:id="rId4"/>
    <p:sldId id="401" r:id="rId5"/>
    <p:sldId id="402" r:id="rId6"/>
    <p:sldId id="403" r:id="rId7"/>
    <p:sldId id="404" r:id="rId8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8080"/>
    <a:srgbClr val="969696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0941" autoAdjust="0"/>
  </p:normalViewPr>
  <p:slideViewPr>
    <p:cSldViewPr>
      <p:cViewPr varScale="1">
        <p:scale>
          <a:sx n="50" d="100"/>
          <a:sy n="50" d="100"/>
        </p:scale>
        <p:origin x="1272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9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C8F1B-F175-4CCA-9C0E-7F9029755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9665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F9DC2-DD21-43B8-A7ED-3625C1E1B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8882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D6FDF-2CA8-4ABE-9DDC-B09CD6BAA9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21554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8801A-F319-4B04-AA32-935EEECCF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9624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6A0E5-D8EF-405B-8FB6-763521813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4740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9ED0F-AC5D-42A4-AFF3-9414C06BA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7443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59B0F-768B-48B4-957A-1082883B7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8248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C8BC5-7088-401B-AEF8-0234A6DE8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7800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900AA-9C70-42A8-A3F4-558C0610F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4826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5B869-88BE-40E5-B1A0-9DA3C74E8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0268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92005-37C3-4A1A-BC3A-75D6C567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7660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098C4-C4B7-4BFA-AB68-02B1DB8EF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1468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9F376BA-1DDA-4BD2-A474-1991DC7D0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  <p:sldLayoutId id="2147484094" r:id="rId12"/>
  </p:sldLayoutIdLst>
  <p:transition spd="slow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val 4"/>
          <p:cNvSpPr>
            <a:spLocks noChangeArrowheads="1"/>
          </p:cNvSpPr>
          <p:nvPr/>
        </p:nvSpPr>
        <p:spPr bwMode="auto">
          <a:xfrm>
            <a:off x="4211638" y="1917700"/>
            <a:ext cx="647700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4211638" y="5302250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2708" name="Text Box 8"/>
          <p:cNvSpPr txBox="1">
            <a:spLocks noChangeArrowheads="1"/>
          </p:cNvSpPr>
          <p:nvPr/>
        </p:nvSpPr>
        <p:spPr bwMode="auto">
          <a:xfrm>
            <a:off x="250825" y="981075"/>
            <a:ext cx="2663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Roll up to the jack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06408E-6 L -0.00087 -0.3976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9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Oval 10"/>
          <p:cNvSpPr>
            <a:spLocks noChangeArrowheads="1"/>
          </p:cNvSpPr>
          <p:nvPr/>
        </p:nvSpPr>
        <p:spPr bwMode="auto">
          <a:xfrm>
            <a:off x="3563938" y="3357563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3731" name="Oval 11"/>
          <p:cNvSpPr>
            <a:spLocks noChangeArrowheads="1"/>
          </p:cNvSpPr>
          <p:nvPr/>
        </p:nvSpPr>
        <p:spPr bwMode="auto">
          <a:xfrm>
            <a:off x="4860925" y="3357563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3732" name="Oval 2"/>
          <p:cNvSpPr>
            <a:spLocks noChangeArrowheads="1"/>
          </p:cNvSpPr>
          <p:nvPr/>
        </p:nvSpPr>
        <p:spPr bwMode="auto">
          <a:xfrm>
            <a:off x="4211638" y="2133600"/>
            <a:ext cx="647700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5603" name="Oval 3"/>
          <p:cNvSpPr>
            <a:spLocks noChangeArrowheads="1"/>
          </p:cNvSpPr>
          <p:nvPr/>
        </p:nvSpPr>
        <p:spPr bwMode="auto">
          <a:xfrm>
            <a:off x="4213225" y="5300663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8424863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Roll up to the jack through the gap </a:t>
            </a:r>
          </a:p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– the narrower the gap, the more difficult the drill 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56766E-7 L 0.00017 -0.3666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4213225" y="3141663"/>
            <a:ext cx="647700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4213225" y="5300663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4756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51133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Drive the jack back so it ends up between the blue balls</a:t>
            </a:r>
          </a:p>
        </p:txBody>
      </p:sp>
      <p:sp>
        <p:nvSpPr>
          <p:cNvPr id="74757" name="Oval 7"/>
          <p:cNvSpPr>
            <a:spLocks noChangeArrowheads="1"/>
          </p:cNvSpPr>
          <p:nvPr/>
        </p:nvSpPr>
        <p:spPr bwMode="auto">
          <a:xfrm>
            <a:off x="3276600" y="1916113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4758" name="Oval 8"/>
          <p:cNvSpPr>
            <a:spLocks noChangeArrowheads="1"/>
          </p:cNvSpPr>
          <p:nvPr/>
        </p:nvSpPr>
        <p:spPr bwMode="auto">
          <a:xfrm>
            <a:off x="5148263" y="1916113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4759" name="Oval 11"/>
          <p:cNvSpPr>
            <a:spLocks noChangeArrowheads="1"/>
          </p:cNvSpPr>
          <p:nvPr/>
        </p:nvSpPr>
        <p:spPr bwMode="auto">
          <a:xfrm>
            <a:off x="3421063" y="3141663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4760" name="Oval 12"/>
          <p:cNvSpPr>
            <a:spLocks noChangeArrowheads="1"/>
          </p:cNvSpPr>
          <p:nvPr/>
        </p:nvSpPr>
        <p:spPr bwMode="auto">
          <a:xfrm>
            <a:off x="5005388" y="3141663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6766E-7 L -0.00034 -0.2188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09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9366E-7 L 3.05556E-6 -0.16794 " pathEditMode="relative" ptsTypes="AA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Line 9"/>
          <p:cNvSpPr>
            <a:spLocks noChangeShapeType="1"/>
          </p:cNvSpPr>
          <p:nvPr/>
        </p:nvSpPr>
        <p:spPr bwMode="auto">
          <a:xfrm>
            <a:off x="2051050" y="2062163"/>
            <a:ext cx="0" cy="34559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2338388" y="3286125"/>
            <a:ext cx="647700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4211638" y="5302250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5781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3529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Drive the jack out of court</a:t>
            </a:r>
          </a:p>
        </p:txBody>
      </p:sp>
      <p:sp>
        <p:nvSpPr>
          <p:cNvPr id="75782" name="Oval 7"/>
          <p:cNvSpPr>
            <a:spLocks noChangeArrowheads="1"/>
          </p:cNvSpPr>
          <p:nvPr/>
        </p:nvSpPr>
        <p:spPr bwMode="auto">
          <a:xfrm>
            <a:off x="2122488" y="3933825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5783" name="Oval 10"/>
          <p:cNvSpPr>
            <a:spLocks noChangeArrowheads="1"/>
          </p:cNvSpPr>
          <p:nvPr/>
        </p:nvSpPr>
        <p:spPr bwMode="auto">
          <a:xfrm>
            <a:off x="2914650" y="2925763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162 L -0.15486 -0.2271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91" y="-11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0502E-6 L -0.12986 -0.15221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-76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4930775" y="2998788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4211638" y="5302250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6804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352901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Move the red ball so blue is scoring</a:t>
            </a:r>
          </a:p>
        </p:txBody>
      </p:sp>
      <p:sp>
        <p:nvSpPr>
          <p:cNvPr id="76805" name="Oval 8"/>
          <p:cNvSpPr>
            <a:spLocks noChangeArrowheads="1"/>
          </p:cNvSpPr>
          <p:nvPr/>
        </p:nvSpPr>
        <p:spPr bwMode="auto">
          <a:xfrm>
            <a:off x="4211638" y="2566988"/>
            <a:ext cx="647700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06408E-6 L 0.0276 -0.2708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-13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83599E-6 L 0.09062 -0.15221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-76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4211638" y="5302250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7827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48974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Use the side blue ball to come in and score</a:t>
            </a:r>
          </a:p>
        </p:txBody>
      </p:sp>
      <p:sp>
        <p:nvSpPr>
          <p:cNvPr id="77828" name="Oval 7"/>
          <p:cNvSpPr>
            <a:spLocks noChangeArrowheads="1"/>
          </p:cNvSpPr>
          <p:nvPr/>
        </p:nvSpPr>
        <p:spPr bwMode="auto">
          <a:xfrm>
            <a:off x="4068763" y="2133600"/>
            <a:ext cx="647700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7829" name="Oval 9"/>
          <p:cNvSpPr>
            <a:spLocks noChangeArrowheads="1"/>
          </p:cNvSpPr>
          <p:nvPr/>
        </p:nvSpPr>
        <p:spPr bwMode="auto">
          <a:xfrm>
            <a:off x="4068763" y="3284538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7830" name="Oval 12"/>
          <p:cNvSpPr>
            <a:spLocks noChangeArrowheads="1"/>
          </p:cNvSpPr>
          <p:nvPr/>
        </p:nvSpPr>
        <p:spPr bwMode="auto">
          <a:xfrm>
            <a:off x="5580063" y="3213100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102E-7 L 0.08281 -0.299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2" y="-149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-0.2991 L 0.0276 -0.38307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-4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4213225" y="5300663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8851" name="Text Box 5"/>
          <p:cNvSpPr txBox="1">
            <a:spLocks noChangeArrowheads="1"/>
          </p:cNvSpPr>
          <p:nvPr/>
        </p:nvSpPr>
        <p:spPr bwMode="auto">
          <a:xfrm>
            <a:off x="250825" y="981075"/>
            <a:ext cx="48974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Cambria" panose="02040503050406030204" pitchFamily="18" charset="0"/>
              </a:rPr>
              <a:t>Hit the front blue ball onto the jack to score</a:t>
            </a:r>
          </a:p>
        </p:txBody>
      </p:sp>
      <p:sp>
        <p:nvSpPr>
          <p:cNvPr id="78852" name="Oval 6"/>
          <p:cNvSpPr>
            <a:spLocks noChangeArrowheads="1"/>
          </p:cNvSpPr>
          <p:nvPr/>
        </p:nvSpPr>
        <p:spPr bwMode="auto">
          <a:xfrm>
            <a:off x="4213225" y="2349500"/>
            <a:ext cx="647700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8853" name="Oval 7"/>
          <p:cNvSpPr>
            <a:spLocks noChangeArrowheads="1"/>
          </p:cNvSpPr>
          <p:nvPr/>
        </p:nvSpPr>
        <p:spPr bwMode="auto">
          <a:xfrm>
            <a:off x="3348038" y="2349500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4213225" y="3644900"/>
            <a:ext cx="647700" cy="6477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8855" name="Oval 9"/>
          <p:cNvSpPr>
            <a:spLocks noChangeArrowheads="1"/>
          </p:cNvSpPr>
          <p:nvPr/>
        </p:nvSpPr>
        <p:spPr bwMode="auto">
          <a:xfrm>
            <a:off x="5076825" y="2349500"/>
            <a:ext cx="647700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6.22253E-7 L -0.00035 -0.1478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74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73953E-6 L 0.00069 -0.09253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6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2782</TotalTime>
  <Words>70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Cambria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Luke Morriss</dc:creator>
  <cp:lastModifiedBy>Luke Morriss</cp:lastModifiedBy>
  <cp:revision>378</cp:revision>
  <dcterms:created xsi:type="dcterms:W3CDTF">2008-10-04T23:36:23Z</dcterms:created>
  <dcterms:modified xsi:type="dcterms:W3CDTF">2014-11-21T02:15:34Z</dcterms:modified>
</cp:coreProperties>
</file>